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1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5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323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464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6742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076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08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525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3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1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3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6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7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04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6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40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sv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3.sv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e Wave 4"/>
          <p:cNvSpPr/>
          <p:nvPr/>
        </p:nvSpPr>
        <p:spPr>
          <a:xfrm>
            <a:off x="2881745" y="190452"/>
            <a:ext cx="6308437" cy="978621"/>
          </a:xfrm>
          <a:prstGeom prst="doubleWave">
            <a:avLst/>
          </a:prstGeom>
          <a:solidFill>
            <a:schemeClr val="accent5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Trò chơi: </a:t>
            </a:r>
            <a:r>
              <a:rPr lang="en-US" sz="4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10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" b="97426" l="0" r="100000">
                        <a14:foregroundMark x1="48763" y1="22059" x2="45936" y2="20404"/>
                        <a14:backgroundMark x1="87986" y1="39338" x2="93993" y2="430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7381" y="2325149"/>
            <a:ext cx="2300424" cy="4422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86" y="2209385"/>
            <a:ext cx="2780017" cy="4430144"/>
          </a:xfrm>
          <a:prstGeom prst="rect">
            <a:avLst/>
          </a:prstGeom>
        </p:spPr>
      </p:pic>
      <p:pic>
        <p:nvPicPr>
          <p:cNvPr id="9" name="Đồng hồ đếm ngược 2 phút có tiếng - Tr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37805" y="5033813"/>
            <a:ext cx="2449140" cy="1824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06401" y="1440488"/>
            <a:ext cx="11554691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 vật dẫn nhiệt tốt, vật dẫn nhiệt kém trong nhà em.</a:t>
            </a:r>
            <a:endParaRPr lang="en-A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39505 0.0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007" y="1875177"/>
            <a:ext cx="8344331" cy="4715436"/>
          </a:xfrm>
          <a:custGeom>
            <a:avLst/>
            <a:gdLst/>
            <a:ahLst/>
            <a:cxnLst/>
            <a:rect l="l" t="t" r="r" b="b"/>
            <a:pathLst>
              <a:path w="12516496" h="7073154">
                <a:moveTo>
                  <a:pt x="0" y="0"/>
                </a:moveTo>
                <a:lnTo>
                  <a:pt x="12516496" y="0"/>
                </a:lnTo>
                <a:lnTo>
                  <a:pt x="12516496" y="7073154"/>
                </a:lnTo>
                <a:lnTo>
                  <a:pt x="0" y="7073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75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7288" y="277091"/>
            <a:ext cx="11884712" cy="1348509"/>
            <a:chOff x="0" y="0"/>
            <a:chExt cx="4695195" cy="3723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95195" cy="372332"/>
            </a:xfrm>
            <a:custGeom>
              <a:avLst/>
              <a:gdLst/>
              <a:ahLst/>
              <a:cxnLst/>
              <a:rect l="l" t="t" r="r" b="b"/>
              <a:pathLst>
                <a:path w="4695195" h="372332">
                  <a:moveTo>
                    <a:pt x="22148" y="0"/>
                  </a:moveTo>
                  <a:lnTo>
                    <a:pt x="4673047" y="0"/>
                  </a:lnTo>
                  <a:cubicBezTo>
                    <a:pt x="4685279" y="0"/>
                    <a:pt x="4695195" y="9916"/>
                    <a:pt x="4695195" y="22148"/>
                  </a:cubicBezTo>
                  <a:lnTo>
                    <a:pt x="4695195" y="350184"/>
                  </a:lnTo>
                  <a:cubicBezTo>
                    <a:pt x="4695195" y="362416"/>
                    <a:pt x="4685279" y="372332"/>
                    <a:pt x="4673047" y="372332"/>
                  </a:cubicBezTo>
                  <a:lnTo>
                    <a:pt x="22148" y="372332"/>
                  </a:lnTo>
                  <a:cubicBezTo>
                    <a:pt x="9916" y="372332"/>
                    <a:pt x="0" y="362416"/>
                    <a:pt x="0" y="350184"/>
                  </a:cubicBezTo>
                  <a:lnTo>
                    <a:pt x="0" y="22148"/>
                  </a:lnTo>
                  <a:cubicBezTo>
                    <a:pt x="0" y="9916"/>
                    <a:pt x="9916" y="0"/>
                    <a:pt x="221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8255" y="347943"/>
            <a:ext cx="12003745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/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619" y="2340966"/>
            <a:ext cx="3640438" cy="31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8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678" y="1047624"/>
            <a:ext cx="4632386" cy="3061913"/>
          </a:xfrm>
          <a:custGeom>
            <a:avLst/>
            <a:gdLst/>
            <a:ahLst/>
            <a:cxnLst/>
            <a:rect l="l" t="t" r="r" b="b"/>
            <a:pathLst>
              <a:path w="6948579" h="4592870">
                <a:moveTo>
                  <a:pt x="0" y="0"/>
                </a:moveTo>
                <a:lnTo>
                  <a:pt x="6948579" y="0"/>
                </a:lnTo>
                <a:lnTo>
                  <a:pt x="6948579" y="4592870"/>
                </a:lnTo>
                <a:lnTo>
                  <a:pt x="0" y="4592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15" t="-39648" r="-154929" b="-11336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31811" y="4673608"/>
            <a:ext cx="4072639" cy="1692771"/>
            <a:chOff x="0" y="-85725"/>
            <a:chExt cx="8145278" cy="338554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286005"/>
              <a:ext cx="8145278" cy="2447117"/>
              <a:chOff x="0" y="0"/>
              <a:chExt cx="1608944" cy="48338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8944" cy="483381"/>
              </a:xfrm>
              <a:custGeom>
                <a:avLst/>
                <a:gdLst/>
                <a:ahLst/>
                <a:cxnLst/>
                <a:rect l="l" t="t" r="r" b="b"/>
                <a:pathLst>
                  <a:path w="1608944" h="483381">
                    <a:moveTo>
                      <a:pt x="0" y="50800"/>
                    </a:moveTo>
                    <a:lnTo>
                      <a:pt x="804472" y="0"/>
                    </a:lnTo>
                    <a:lnTo>
                      <a:pt x="1608944" y="50800"/>
                    </a:lnTo>
                    <a:lnTo>
                      <a:pt x="1608944" y="432581"/>
                    </a:lnTo>
                    <a:lnTo>
                      <a:pt x="804472" y="483381"/>
                    </a:lnTo>
                    <a:lnTo>
                      <a:pt x="0" y="432581"/>
                    </a:lnTo>
                    <a:lnTo>
                      <a:pt x="0" y="50800"/>
                    </a:ln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79375"/>
                <a:ext cx="812800" cy="7651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4667"/>
                  </a:lnSpc>
                </a:pPr>
                <a:endParaRPr sz="12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81864" y="-85725"/>
              <a:ext cx="7581552" cy="3385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7"/>
                </a:lnSpc>
                <a:spcBef>
                  <a:spcPct val="0"/>
                </a:spcBef>
              </a:pPr>
              <a:endParaRPr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317"/>
                </a:lnSpc>
                <a:spcBef>
                  <a:spcPct val="0"/>
                </a:spcBef>
              </a:pP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3317"/>
                </a:lnSpc>
                <a:spcBef>
                  <a:spcPct val="0"/>
                </a:spcBef>
              </a:pPr>
              <a:r>
                <a:rPr lang="en-US" sz="2369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4876725" y="1084268"/>
            <a:ext cx="3499329" cy="3061913"/>
          </a:xfrm>
          <a:custGeom>
            <a:avLst/>
            <a:gdLst/>
            <a:ahLst/>
            <a:cxnLst/>
            <a:rect l="l" t="t" r="r" b="b"/>
            <a:pathLst>
              <a:path w="5248994" h="4592870">
                <a:moveTo>
                  <a:pt x="0" y="0"/>
                </a:moveTo>
                <a:lnTo>
                  <a:pt x="5248994" y="0"/>
                </a:lnTo>
                <a:lnTo>
                  <a:pt x="5248994" y="4592870"/>
                </a:lnTo>
                <a:lnTo>
                  <a:pt x="0" y="4592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68" t="-45039" r="-119262" b="-131008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4709299" y="4970572"/>
            <a:ext cx="3675991" cy="1108002"/>
            <a:chOff x="0" y="0"/>
            <a:chExt cx="1603701" cy="4833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03701" cy="483381"/>
            </a:xfrm>
            <a:custGeom>
              <a:avLst/>
              <a:gdLst/>
              <a:ahLst/>
              <a:cxnLst/>
              <a:rect l="l" t="t" r="r" b="b"/>
              <a:pathLst>
                <a:path w="1603701" h="483381">
                  <a:moveTo>
                    <a:pt x="0" y="50800"/>
                  </a:moveTo>
                  <a:lnTo>
                    <a:pt x="801851" y="0"/>
                  </a:lnTo>
                  <a:lnTo>
                    <a:pt x="1603701" y="50800"/>
                  </a:lnTo>
                  <a:lnTo>
                    <a:pt x="1603701" y="432581"/>
                  </a:lnTo>
                  <a:lnTo>
                    <a:pt x="801851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9375"/>
              <a:ext cx="812800" cy="765175"/>
            </a:xfrm>
            <a:prstGeom prst="rect">
              <a:avLst/>
            </a:prstGeom>
          </p:spPr>
          <p:txBody>
            <a:bodyPr lIns="30668" tIns="30668" rIns="30668" bIns="30668" rtlCol="0" anchor="ctr"/>
            <a:lstStyle/>
            <a:p>
              <a:pPr algn="ctr">
                <a:lnSpc>
                  <a:spcPts val="4667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830914" y="5121509"/>
            <a:ext cx="3432763" cy="786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1"/>
              </a:lnSpc>
              <a:spcBef>
                <a:spcPct val="0"/>
              </a:spcBef>
            </a:pPr>
            <a:r>
              <a:rPr lang="en-US" sz="227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7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7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ni-lông</a:t>
            </a:r>
            <a:r>
              <a:rPr lang="en-US" sz="227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7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7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7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27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7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27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7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7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7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7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79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7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Freeform 17"/>
          <p:cNvSpPr/>
          <p:nvPr/>
        </p:nvSpPr>
        <p:spPr>
          <a:xfrm>
            <a:off x="8552715" y="1047624"/>
            <a:ext cx="3411256" cy="3098558"/>
          </a:xfrm>
          <a:custGeom>
            <a:avLst/>
            <a:gdLst/>
            <a:ahLst/>
            <a:cxnLst/>
            <a:rect l="l" t="t" r="r" b="b"/>
            <a:pathLst>
              <a:path w="5116884" h="4647837">
                <a:moveTo>
                  <a:pt x="0" y="0"/>
                </a:moveTo>
                <a:lnTo>
                  <a:pt x="5116884" y="0"/>
                </a:lnTo>
                <a:lnTo>
                  <a:pt x="5116884" y="4647836"/>
                </a:lnTo>
                <a:lnTo>
                  <a:pt x="0" y="4647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2507" t="-36434" r="-8175" b="-111754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912340" y="4970572"/>
            <a:ext cx="2764134" cy="1108002"/>
            <a:chOff x="0" y="0"/>
            <a:chExt cx="1205891" cy="4833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5891" cy="483381"/>
            </a:xfrm>
            <a:custGeom>
              <a:avLst/>
              <a:gdLst/>
              <a:ahLst/>
              <a:cxnLst/>
              <a:rect l="l" t="t" r="r" b="b"/>
              <a:pathLst>
                <a:path w="1205891" h="483381">
                  <a:moveTo>
                    <a:pt x="0" y="50800"/>
                  </a:moveTo>
                  <a:lnTo>
                    <a:pt x="602946" y="0"/>
                  </a:lnTo>
                  <a:lnTo>
                    <a:pt x="1205891" y="50800"/>
                  </a:lnTo>
                  <a:lnTo>
                    <a:pt x="1205891" y="432581"/>
                  </a:lnTo>
                  <a:lnTo>
                    <a:pt x="602946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9375"/>
              <a:ext cx="812800" cy="765175"/>
            </a:xfrm>
            <a:prstGeom prst="rect">
              <a:avLst/>
            </a:prstGeom>
          </p:spPr>
          <p:txBody>
            <a:bodyPr lIns="30668" tIns="30668" rIns="30668" bIns="30668" rtlCol="0" anchor="ctr"/>
            <a:lstStyle/>
            <a:p>
              <a:pPr algn="ctr">
                <a:lnSpc>
                  <a:spcPts val="4667"/>
                </a:lnSpc>
              </a:pPr>
              <a:endParaRPr sz="12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791691" y="4684116"/>
            <a:ext cx="2901615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4"/>
              </a:lnSpc>
              <a:spcBef>
                <a:spcPct val="0"/>
              </a:spcBef>
            </a:pPr>
            <a:endParaRPr sz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84"/>
              </a:lnSpc>
              <a:spcBef>
                <a:spcPct val="0"/>
              </a:spcBef>
            </a:pPr>
            <a:r>
              <a:rPr lang="en-US" sz="2346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Dùng áo chống rét cho trâu </a:t>
            </a:r>
          </a:p>
          <a:p>
            <a:pPr algn="ctr">
              <a:lnSpc>
                <a:spcPts val="3284"/>
              </a:lnSpc>
              <a:spcBef>
                <a:spcPct val="0"/>
              </a:spcBef>
            </a:pPr>
            <a:r>
              <a:rPr lang="en-US" sz="2346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17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7908" y="907287"/>
            <a:ext cx="8665367" cy="3710759"/>
          </a:xfrm>
          <a:custGeom>
            <a:avLst/>
            <a:gdLst/>
            <a:ahLst/>
            <a:cxnLst/>
            <a:rect l="l" t="t" r="r" b="b"/>
            <a:pathLst>
              <a:path w="12998050" h="5566139">
                <a:moveTo>
                  <a:pt x="0" y="0"/>
                </a:moveTo>
                <a:lnTo>
                  <a:pt x="12998050" y="0"/>
                </a:lnTo>
                <a:lnTo>
                  <a:pt x="12998050" y="5566139"/>
                </a:lnTo>
                <a:lnTo>
                  <a:pt x="0" y="5566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33" t="-131080" r="-2719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76048" y="5169341"/>
            <a:ext cx="1095786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37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77812" y="685800"/>
            <a:ext cx="1780909" cy="2530765"/>
          </a:xfrm>
          <a:custGeom>
            <a:avLst/>
            <a:gdLst/>
            <a:ahLst/>
            <a:cxnLst/>
            <a:rect l="l" t="t" r="r" b="b"/>
            <a:pathLst>
              <a:path w="2671363" h="3796148">
                <a:moveTo>
                  <a:pt x="0" y="0"/>
                </a:moveTo>
                <a:lnTo>
                  <a:pt x="2671363" y="0"/>
                </a:lnTo>
                <a:lnTo>
                  <a:pt x="2671363" y="3796148"/>
                </a:lnTo>
                <a:lnTo>
                  <a:pt x="0" y="3796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2913" t="-8499" r="-26070" b="-4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082" y="107967"/>
            <a:ext cx="1083437" cy="1155666"/>
          </a:xfrm>
          <a:custGeom>
            <a:avLst/>
            <a:gdLst/>
            <a:ahLst/>
            <a:cxnLst/>
            <a:rect l="l" t="t" r="r" b="b"/>
            <a:pathLst>
              <a:path w="1625156" h="1733499">
                <a:moveTo>
                  <a:pt x="0" y="0"/>
                </a:moveTo>
                <a:lnTo>
                  <a:pt x="1625156" y="0"/>
                </a:lnTo>
                <a:lnTo>
                  <a:pt x="1625156" y="1733500"/>
                </a:lnTo>
                <a:lnTo>
                  <a:pt x="0" y="173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09129" y="1143347"/>
            <a:ext cx="7661618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3818" y="2865630"/>
            <a:ext cx="7661618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9897" y="5213466"/>
            <a:ext cx="5781501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358721" y="2656188"/>
            <a:ext cx="36614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63054" y="2620010"/>
            <a:ext cx="41694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417150" y="4123429"/>
            <a:ext cx="4848741" cy="4699332"/>
            <a:chOff x="0" y="0"/>
            <a:chExt cx="9697482" cy="9398664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405580" y="525340"/>
              <a:ext cx="3920302" cy="839536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610022" y="0"/>
              <a:ext cx="3087460" cy="661182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1003300"/>
              <a:ext cx="3920302" cy="839536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76572" y="1249235"/>
              <a:ext cx="3087460" cy="6611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982" y="5654201"/>
            <a:ext cx="12619965" cy="2057400"/>
            <a:chOff x="0" y="0"/>
            <a:chExt cx="498566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9276242" y="1628535"/>
            <a:ext cx="2743590" cy="5054367"/>
          </a:xfrm>
          <a:custGeom>
            <a:avLst/>
            <a:gdLst/>
            <a:ahLst/>
            <a:cxnLst/>
            <a:rect l="l" t="t" r="r" b="b"/>
            <a:pathLst>
              <a:path w="4115385" h="7581551">
                <a:moveTo>
                  <a:pt x="0" y="0"/>
                </a:moveTo>
                <a:lnTo>
                  <a:pt x="4115385" y="0"/>
                </a:lnTo>
                <a:lnTo>
                  <a:pt x="4115385" y="7581551"/>
                </a:lnTo>
                <a:lnTo>
                  <a:pt x="0" y="758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03388" y="1104643"/>
            <a:ext cx="3303989" cy="5578259"/>
            <a:chOff x="0" y="0"/>
            <a:chExt cx="6607977" cy="11156517"/>
          </a:xfrm>
        </p:grpSpPr>
        <p:sp>
          <p:nvSpPr>
            <p:cNvPr id="10" name="Freeform 10"/>
            <p:cNvSpPr/>
            <p:nvPr/>
          </p:nvSpPr>
          <p:spPr>
            <a:xfrm flipH="1">
              <a:off x="811380" y="508944"/>
              <a:ext cx="5796597" cy="10647573"/>
            </a:xfrm>
            <a:custGeom>
              <a:avLst/>
              <a:gdLst/>
              <a:ahLst/>
              <a:cxnLst/>
              <a:rect l="l" t="t" r="r" b="b"/>
              <a:pathLst>
                <a:path w="5796597" h="10647573">
                  <a:moveTo>
                    <a:pt x="5796597" y="0"/>
                  </a:moveTo>
                  <a:lnTo>
                    <a:pt x="0" y="0"/>
                  </a:lnTo>
                  <a:lnTo>
                    <a:pt x="0" y="10647573"/>
                  </a:lnTo>
                  <a:lnTo>
                    <a:pt x="5796597" y="10647573"/>
                  </a:lnTo>
                  <a:lnTo>
                    <a:pt x="5796597" y="0"/>
                  </a:lnTo>
                  <a:close/>
                </a:path>
              </a:pathLst>
            </a:custGeom>
            <a:blipFill>
              <a:blip r:embed="rId3"/>
              <a:stretch>
                <a:fillRect t="-6488" r="-820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166874" cy="2311333"/>
            </a:xfrm>
            <a:custGeom>
              <a:avLst/>
              <a:gdLst/>
              <a:ahLst/>
              <a:cxnLst/>
              <a:rect l="l" t="t" r="r" b="b"/>
              <a:pathLst>
                <a:path w="2166874" h="2311333">
                  <a:moveTo>
                    <a:pt x="0" y="0"/>
                  </a:moveTo>
                  <a:lnTo>
                    <a:pt x="2166874" y="0"/>
                  </a:lnTo>
                  <a:lnTo>
                    <a:pt x="2166874" y="2311333"/>
                  </a:lnTo>
                  <a:lnTo>
                    <a:pt x="0" y="231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6"/>
          <p:cNvGrpSpPr/>
          <p:nvPr/>
        </p:nvGrpSpPr>
        <p:grpSpPr>
          <a:xfrm>
            <a:off x="3316270" y="836997"/>
            <a:ext cx="5765685" cy="2388621"/>
            <a:chOff x="4974404" y="1255495"/>
            <a:chExt cx="8648527" cy="3582932"/>
          </a:xfrm>
        </p:grpSpPr>
        <p:grpSp>
          <p:nvGrpSpPr>
            <p:cNvPr id="6" name="Group 6"/>
            <p:cNvGrpSpPr/>
            <p:nvPr/>
          </p:nvGrpSpPr>
          <p:grpSpPr>
            <a:xfrm>
              <a:off x="4974404" y="1255495"/>
              <a:ext cx="8648527" cy="3582932"/>
              <a:chOff x="0" y="0"/>
              <a:chExt cx="1563427" cy="647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563438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563438" h="647700">
                    <a:moveTo>
                      <a:pt x="1268210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41300"/>
                    </a:cubicBezTo>
                    <a:cubicBezTo>
                      <a:pt x="0" y="322669"/>
                      <a:pt x="66279" y="417810"/>
                      <a:pt x="162037" y="461951"/>
                    </a:cubicBezTo>
                    <a:lnTo>
                      <a:pt x="162037" y="647700"/>
                    </a:lnTo>
                    <a:lnTo>
                      <a:pt x="353844" y="488232"/>
                    </a:lnTo>
                    <a:lnTo>
                      <a:pt x="1268210" y="488232"/>
                    </a:lnTo>
                    <a:cubicBezTo>
                      <a:pt x="1436989" y="488232"/>
                      <a:pt x="1563427" y="364720"/>
                      <a:pt x="1563427" y="241300"/>
                    </a:cubicBezTo>
                    <a:cubicBezTo>
                      <a:pt x="1563438" y="123512"/>
                      <a:pt x="1436989" y="0"/>
                      <a:pt x="1268210" y="0"/>
                    </a:cubicBez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2800" cy="520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364138" y="1628092"/>
              <a:ext cx="8212987" cy="21352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733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gỗ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95302" y="3225618"/>
            <a:ext cx="3880941" cy="1872257"/>
            <a:chOff x="8092952" y="4838427"/>
            <a:chExt cx="5821411" cy="2808386"/>
          </a:xfrm>
        </p:grpSpPr>
        <p:grpSp>
          <p:nvGrpSpPr>
            <p:cNvPr id="12" name="Group 12"/>
            <p:cNvGrpSpPr/>
            <p:nvPr/>
          </p:nvGrpSpPr>
          <p:grpSpPr>
            <a:xfrm rot="-10800000">
              <a:off x="8092952" y="4838427"/>
              <a:ext cx="5821411" cy="2808386"/>
              <a:chOff x="0" y="0"/>
              <a:chExt cx="1342596" cy="6477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42608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342608" h="647700">
                    <a:moveTo>
                      <a:pt x="1051142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41300"/>
                    </a:cubicBezTo>
                    <a:cubicBezTo>
                      <a:pt x="0" y="322669"/>
                      <a:pt x="66279" y="417810"/>
                      <a:pt x="162037" y="461951"/>
                    </a:cubicBezTo>
                    <a:lnTo>
                      <a:pt x="162037" y="647700"/>
                    </a:lnTo>
                    <a:lnTo>
                      <a:pt x="353844" y="488232"/>
                    </a:lnTo>
                    <a:lnTo>
                      <a:pt x="1051142" y="488232"/>
                    </a:lnTo>
                    <a:cubicBezTo>
                      <a:pt x="1216159" y="488232"/>
                      <a:pt x="1342596" y="364720"/>
                      <a:pt x="1342596" y="241300"/>
                    </a:cubicBezTo>
                    <a:cubicBezTo>
                      <a:pt x="1342608" y="123512"/>
                      <a:pt x="1216159" y="0"/>
                      <a:pt x="1051142" y="0"/>
                    </a:cubicBez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812800" cy="5207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8460276" y="6016967"/>
              <a:ext cx="5086710" cy="1308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33"/>
                </a:lnSpc>
              </a:pPr>
              <a:r>
                <a:rPr lang="en-US" sz="33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3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thép</a:t>
              </a:r>
              <a:r>
                <a:rPr lang="en-US" sz="33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33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33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33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sz="33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gỗ</a:t>
              </a:r>
              <a:endParaRPr lang="en-US" sz="33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1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/>
          <p:cNvGrpSpPr/>
          <p:nvPr/>
        </p:nvGrpSpPr>
        <p:grpSpPr>
          <a:xfrm>
            <a:off x="-213982" y="5654201"/>
            <a:ext cx="12619965" cy="2057400"/>
            <a:chOff x="0" y="0"/>
            <a:chExt cx="4985665" cy="812800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9276242" y="1628535"/>
            <a:ext cx="2743590" cy="5054367"/>
          </a:xfrm>
          <a:custGeom>
            <a:avLst/>
            <a:gdLst/>
            <a:ahLst/>
            <a:cxnLst/>
            <a:rect l="l" t="t" r="r" b="b"/>
            <a:pathLst>
              <a:path w="4115385" h="7581551">
                <a:moveTo>
                  <a:pt x="0" y="0"/>
                </a:moveTo>
                <a:lnTo>
                  <a:pt x="4115385" y="0"/>
                </a:lnTo>
                <a:lnTo>
                  <a:pt x="4115385" y="7581551"/>
                </a:lnTo>
                <a:lnTo>
                  <a:pt x="0" y="758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2910097" y="352715"/>
            <a:ext cx="7202909" cy="2872903"/>
            <a:chOff x="0" y="0"/>
            <a:chExt cx="1953145" cy="7790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3157" cy="779018"/>
            </a:xfrm>
            <a:custGeom>
              <a:avLst/>
              <a:gdLst/>
              <a:ahLst/>
              <a:cxnLst/>
              <a:rect l="l" t="t" r="r" b="b"/>
              <a:pathLst>
                <a:path w="1953157" h="779018">
                  <a:moveTo>
                    <a:pt x="165129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312792"/>
                  </a:cubicBezTo>
                  <a:cubicBezTo>
                    <a:pt x="0" y="453987"/>
                    <a:pt x="66279" y="549128"/>
                    <a:pt x="162037" y="593269"/>
                  </a:cubicBezTo>
                  <a:lnTo>
                    <a:pt x="162037" y="779018"/>
                  </a:lnTo>
                  <a:lnTo>
                    <a:pt x="353844" y="619551"/>
                  </a:lnTo>
                  <a:lnTo>
                    <a:pt x="1651290" y="619551"/>
                  </a:lnTo>
                  <a:cubicBezTo>
                    <a:pt x="1826708" y="619551"/>
                    <a:pt x="1953145" y="496038"/>
                    <a:pt x="1953145" y="312771"/>
                  </a:cubicBezTo>
                  <a:cubicBezTo>
                    <a:pt x="1953157" y="123512"/>
                    <a:pt x="1826708" y="0"/>
                    <a:pt x="1651290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872" y="1104643"/>
            <a:ext cx="3303989" cy="5578259"/>
            <a:chOff x="0" y="0"/>
            <a:chExt cx="6607977" cy="11156517"/>
          </a:xfrm>
        </p:grpSpPr>
        <p:sp>
          <p:nvSpPr>
            <p:cNvPr id="10" name="Freeform 10"/>
            <p:cNvSpPr/>
            <p:nvPr/>
          </p:nvSpPr>
          <p:spPr>
            <a:xfrm flipH="1">
              <a:off x="811380" y="508944"/>
              <a:ext cx="5796597" cy="10647573"/>
            </a:xfrm>
            <a:custGeom>
              <a:avLst/>
              <a:gdLst/>
              <a:ahLst/>
              <a:cxnLst/>
              <a:rect l="l" t="t" r="r" b="b"/>
              <a:pathLst>
                <a:path w="5796597" h="10647573">
                  <a:moveTo>
                    <a:pt x="5796597" y="0"/>
                  </a:moveTo>
                  <a:lnTo>
                    <a:pt x="0" y="0"/>
                  </a:lnTo>
                  <a:lnTo>
                    <a:pt x="0" y="10647573"/>
                  </a:lnTo>
                  <a:lnTo>
                    <a:pt x="5796597" y="10647573"/>
                  </a:lnTo>
                  <a:lnTo>
                    <a:pt x="5796597" y="0"/>
                  </a:lnTo>
                  <a:close/>
                </a:path>
              </a:pathLst>
            </a:custGeom>
            <a:blipFill>
              <a:blip r:embed="rId3"/>
              <a:stretch>
                <a:fillRect t="-6488" r="-820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166874" cy="2311333"/>
            </a:xfrm>
            <a:custGeom>
              <a:avLst/>
              <a:gdLst/>
              <a:ahLst/>
              <a:cxnLst/>
              <a:rect l="l" t="t" r="r" b="b"/>
              <a:pathLst>
                <a:path w="2166874" h="2311333">
                  <a:moveTo>
                    <a:pt x="0" y="0"/>
                  </a:moveTo>
                  <a:lnTo>
                    <a:pt x="2166874" y="0"/>
                  </a:lnTo>
                  <a:lnTo>
                    <a:pt x="2166874" y="2311333"/>
                  </a:lnTo>
                  <a:lnTo>
                    <a:pt x="0" y="231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4374446" y="2991155"/>
            <a:ext cx="4901797" cy="2506827"/>
            <a:chOff x="0" y="0"/>
            <a:chExt cx="1537154" cy="7861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37165" cy="786115"/>
            </a:xfrm>
            <a:custGeom>
              <a:avLst/>
              <a:gdLst/>
              <a:ahLst/>
              <a:cxnLst/>
              <a:rect l="l" t="t" r="r" b="b"/>
              <a:pathLst>
                <a:path w="1537165" h="786115">
                  <a:moveTo>
                    <a:pt x="124238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316656"/>
                  </a:cubicBezTo>
                  <a:cubicBezTo>
                    <a:pt x="0" y="461084"/>
                    <a:pt x="66279" y="556225"/>
                    <a:pt x="162037" y="600366"/>
                  </a:cubicBezTo>
                  <a:lnTo>
                    <a:pt x="162037" y="786115"/>
                  </a:lnTo>
                  <a:lnTo>
                    <a:pt x="353844" y="626648"/>
                  </a:lnTo>
                  <a:lnTo>
                    <a:pt x="1242385" y="626648"/>
                  </a:lnTo>
                  <a:cubicBezTo>
                    <a:pt x="1410716" y="626648"/>
                    <a:pt x="1537154" y="503135"/>
                    <a:pt x="1537154" y="316634"/>
                  </a:cubicBezTo>
                  <a:cubicBezTo>
                    <a:pt x="1537165" y="123512"/>
                    <a:pt x="1410716" y="0"/>
                    <a:pt x="1242385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392860" y="543801"/>
            <a:ext cx="6434631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667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Mẹ bạn Hoa đổ nước sôi vào hai bình giữ nhiệt a và b (hình 5). Sau ít phút, bạn Hoa cầm bình a tay thấy ấm còn cầm bình b tay không thấy ấm. Bình nào giữ nước nóng lâu hơn? Vì sao?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19135" y="3837532"/>
            <a:ext cx="4070956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3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9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/>
          <p:cNvGrpSpPr/>
          <p:nvPr/>
        </p:nvGrpSpPr>
        <p:grpSpPr>
          <a:xfrm>
            <a:off x="-213982" y="5654201"/>
            <a:ext cx="12619965" cy="2057400"/>
            <a:chOff x="0" y="0"/>
            <a:chExt cx="4985665" cy="812800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55085" y="1044578"/>
            <a:ext cx="7471318" cy="1911928"/>
            <a:chOff x="0" y="0"/>
            <a:chExt cx="1953145" cy="11067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3157" cy="1106732"/>
            </a:xfrm>
            <a:custGeom>
              <a:avLst/>
              <a:gdLst/>
              <a:ahLst/>
              <a:cxnLst/>
              <a:rect l="l" t="t" r="r" b="b"/>
              <a:pathLst>
                <a:path w="1953157" h="1106732">
                  <a:moveTo>
                    <a:pt x="165129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491206"/>
                  </a:cubicBezTo>
                  <a:cubicBezTo>
                    <a:pt x="0" y="781701"/>
                    <a:pt x="66279" y="876842"/>
                    <a:pt x="162037" y="920983"/>
                  </a:cubicBezTo>
                  <a:lnTo>
                    <a:pt x="162037" y="1106732"/>
                  </a:lnTo>
                  <a:lnTo>
                    <a:pt x="353844" y="947264"/>
                  </a:lnTo>
                  <a:lnTo>
                    <a:pt x="1651290" y="947264"/>
                  </a:lnTo>
                  <a:cubicBezTo>
                    <a:pt x="1826708" y="947264"/>
                    <a:pt x="1953145" y="823752"/>
                    <a:pt x="1953145" y="491133"/>
                  </a:cubicBezTo>
                  <a:cubicBezTo>
                    <a:pt x="1953157" y="123512"/>
                    <a:pt x="1826708" y="0"/>
                    <a:pt x="1651290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78" y="1104643"/>
            <a:ext cx="3303989" cy="5578259"/>
            <a:chOff x="0" y="0"/>
            <a:chExt cx="6607977" cy="11156517"/>
          </a:xfrm>
        </p:grpSpPr>
        <p:sp>
          <p:nvSpPr>
            <p:cNvPr id="9" name="Freeform 9"/>
            <p:cNvSpPr/>
            <p:nvPr/>
          </p:nvSpPr>
          <p:spPr>
            <a:xfrm flipH="1">
              <a:off x="811380" y="508944"/>
              <a:ext cx="5796597" cy="10647573"/>
            </a:xfrm>
            <a:custGeom>
              <a:avLst/>
              <a:gdLst/>
              <a:ahLst/>
              <a:cxnLst/>
              <a:rect l="l" t="t" r="r" b="b"/>
              <a:pathLst>
                <a:path w="5796597" h="10647573">
                  <a:moveTo>
                    <a:pt x="5796597" y="0"/>
                  </a:moveTo>
                  <a:lnTo>
                    <a:pt x="0" y="0"/>
                  </a:lnTo>
                  <a:lnTo>
                    <a:pt x="0" y="10647573"/>
                  </a:lnTo>
                  <a:lnTo>
                    <a:pt x="5796597" y="10647573"/>
                  </a:lnTo>
                  <a:lnTo>
                    <a:pt x="5796597" y="0"/>
                  </a:lnTo>
                  <a:close/>
                </a:path>
              </a:pathLst>
            </a:custGeom>
            <a:blipFill>
              <a:blip r:embed="rId2"/>
              <a:stretch>
                <a:fillRect t="-6488" r="-820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166874" cy="2311333"/>
            </a:xfrm>
            <a:custGeom>
              <a:avLst/>
              <a:gdLst/>
              <a:ahLst/>
              <a:cxnLst/>
              <a:rect l="l" t="t" r="r" b="b"/>
              <a:pathLst>
                <a:path w="2166874" h="2311333">
                  <a:moveTo>
                    <a:pt x="0" y="0"/>
                  </a:moveTo>
                  <a:lnTo>
                    <a:pt x="2166874" y="0"/>
                  </a:lnTo>
                  <a:lnTo>
                    <a:pt x="2166874" y="2311333"/>
                  </a:lnTo>
                  <a:lnTo>
                    <a:pt x="0" y="231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4274179" y="1359115"/>
            <a:ext cx="6846402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07"/>
              </a:lnSpc>
            </a:pP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73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4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34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477708" y="2956506"/>
            <a:ext cx="4848741" cy="4699332"/>
            <a:chOff x="0" y="0"/>
            <a:chExt cx="9697482" cy="9398664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405580" y="525340"/>
              <a:ext cx="3920302" cy="839536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610022" y="0"/>
              <a:ext cx="3087460" cy="661182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1003300"/>
              <a:ext cx="3920302" cy="839536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376572" y="1249235"/>
              <a:ext cx="3087460" cy="6611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1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73878" y="-1907124"/>
            <a:ext cx="2768367" cy="27432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63578" y="6083909"/>
            <a:ext cx="2768367" cy="27432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91194" y="1513972"/>
            <a:ext cx="11419950" cy="4309094"/>
            <a:chOff x="0" y="0"/>
            <a:chExt cx="4619078" cy="17593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19078" cy="1759366"/>
            </a:xfrm>
            <a:custGeom>
              <a:avLst/>
              <a:gdLst/>
              <a:ahLst/>
              <a:cxnLst/>
              <a:rect l="l" t="t" r="r" b="b"/>
              <a:pathLst>
                <a:path w="4619078" h="1759366">
                  <a:moveTo>
                    <a:pt x="13687" y="0"/>
                  </a:moveTo>
                  <a:lnTo>
                    <a:pt x="4605392" y="0"/>
                  </a:lnTo>
                  <a:cubicBezTo>
                    <a:pt x="4609021" y="0"/>
                    <a:pt x="4612503" y="1442"/>
                    <a:pt x="4615069" y="4009"/>
                  </a:cubicBezTo>
                  <a:cubicBezTo>
                    <a:pt x="4617636" y="6575"/>
                    <a:pt x="4619078" y="10057"/>
                    <a:pt x="4619078" y="13687"/>
                  </a:cubicBezTo>
                  <a:lnTo>
                    <a:pt x="4619078" y="1745680"/>
                  </a:lnTo>
                  <a:cubicBezTo>
                    <a:pt x="4619078" y="1749310"/>
                    <a:pt x="4617636" y="1752791"/>
                    <a:pt x="4615069" y="1755358"/>
                  </a:cubicBezTo>
                  <a:cubicBezTo>
                    <a:pt x="4612503" y="1757924"/>
                    <a:pt x="4609021" y="1759366"/>
                    <a:pt x="4605392" y="1759366"/>
                  </a:cubicBezTo>
                  <a:lnTo>
                    <a:pt x="13687" y="1759366"/>
                  </a:lnTo>
                  <a:cubicBezTo>
                    <a:pt x="6128" y="1759366"/>
                    <a:pt x="0" y="1753239"/>
                    <a:pt x="0" y="1745680"/>
                  </a:cubicBezTo>
                  <a:lnTo>
                    <a:pt x="0" y="13687"/>
                  </a:lnTo>
                  <a:cubicBezTo>
                    <a:pt x="0" y="10057"/>
                    <a:pt x="1442" y="6575"/>
                    <a:pt x="4009" y="4009"/>
                  </a:cubicBezTo>
                  <a:cubicBezTo>
                    <a:pt x="6575" y="1442"/>
                    <a:pt x="10057" y="0"/>
                    <a:pt x="136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445223" y="105865"/>
            <a:ext cx="1465921" cy="1460423"/>
          </a:xfrm>
          <a:custGeom>
            <a:avLst/>
            <a:gdLst/>
            <a:ahLst/>
            <a:cxnLst/>
            <a:rect l="l" t="t" r="r" b="b"/>
            <a:pathLst>
              <a:path w="2198881" h="2190635">
                <a:moveTo>
                  <a:pt x="0" y="0"/>
                </a:moveTo>
                <a:lnTo>
                  <a:pt x="2198881" y="0"/>
                </a:lnTo>
                <a:lnTo>
                  <a:pt x="2198881" y="2190636"/>
                </a:lnTo>
                <a:lnTo>
                  <a:pt x="0" y="219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237173" y="1761503"/>
            <a:ext cx="4501756" cy="2592087"/>
          </a:xfrm>
          <a:custGeom>
            <a:avLst/>
            <a:gdLst/>
            <a:ahLst/>
            <a:cxnLst/>
            <a:rect l="l" t="t" r="r" b="b"/>
            <a:pathLst>
              <a:path w="6752634" h="3888131">
                <a:moveTo>
                  <a:pt x="0" y="0"/>
                </a:moveTo>
                <a:lnTo>
                  <a:pt x="6752634" y="0"/>
                </a:lnTo>
                <a:lnTo>
                  <a:pt x="6752634" y="3888131"/>
                </a:lnTo>
                <a:lnTo>
                  <a:pt x="0" y="38881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8150" t="-39370" r="-16083" b="-3429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57399" y="2188094"/>
            <a:ext cx="6213569" cy="3154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07"/>
              </a:lnSpc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Ét-ki-mô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gờ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 (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54566" y="4601121"/>
            <a:ext cx="1404556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07"/>
              </a:lnSpc>
            </a:pPr>
            <a:r>
              <a:rPr lang="en-US" sz="3734" dirty="0" err="1">
                <a:solidFill>
                  <a:srgbClr val="21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4" dirty="0">
                <a:solidFill>
                  <a:srgbClr val="2159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53466" y="335814"/>
            <a:ext cx="3688224" cy="1512739"/>
            <a:chOff x="630909" y="-467336"/>
            <a:chExt cx="5532336" cy="22691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872" y="259351"/>
              <a:ext cx="5139373" cy="1542422"/>
            </a:xfrm>
            <a:prstGeom prst="rect">
              <a:avLst/>
            </a:prstGeom>
          </p:spPr>
        </p:pic>
        <p:sp>
          <p:nvSpPr>
            <p:cNvPr id="14" name="Freeform 4"/>
            <p:cNvSpPr/>
            <p:nvPr/>
          </p:nvSpPr>
          <p:spPr>
            <a:xfrm>
              <a:off x="630909" y="-467336"/>
              <a:ext cx="2065408" cy="1877845"/>
            </a:xfrm>
            <a:custGeom>
              <a:avLst/>
              <a:gdLst/>
              <a:ahLst/>
              <a:cxnLst/>
              <a:rect l="l" t="t" r="r" b="b"/>
              <a:pathLst>
                <a:path w="5983123" h="11046964">
                  <a:moveTo>
                    <a:pt x="0" y="0"/>
                  </a:moveTo>
                  <a:lnTo>
                    <a:pt x="5983122" y="0"/>
                  </a:lnTo>
                  <a:lnTo>
                    <a:pt x="5983122" y="11046963"/>
                  </a:lnTo>
                  <a:lnTo>
                    <a:pt x="0" y="1104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6079" l="65365" r="100000">
                            <a14:foregroundMark x1="72917" y1="6488" x2="72917" y2="6488"/>
                            <a14:foregroundMark x1="76302" y1="2398" x2="76302" y2="2398"/>
                            <a14:foregroundMark x1="95052" y1="2821" x2="95052" y2="2821"/>
                            <a14:foregroundMark x1="85417" y1="987" x2="85417" y2="987"/>
                            <a14:foregroundMark x1="96354" y1="7616" x2="96354" y2="761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75391" t="9601" r="7172" b="-40950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8021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158043" y="545664"/>
            <a:ext cx="4803891" cy="7238589"/>
          </a:xfrm>
          <a:custGeom>
            <a:avLst/>
            <a:gdLst/>
            <a:ahLst/>
            <a:cxnLst/>
            <a:rect l="l" t="t" r="r" b="b"/>
            <a:pathLst>
              <a:path w="7205836" h="10857884">
                <a:moveTo>
                  <a:pt x="0" y="0"/>
                </a:moveTo>
                <a:lnTo>
                  <a:pt x="7205836" y="0"/>
                </a:lnTo>
                <a:lnTo>
                  <a:pt x="7205836" y="10857884"/>
                </a:lnTo>
                <a:lnTo>
                  <a:pt x="0" y="10857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20966" y="4372900"/>
            <a:ext cx="1334881" cy="952290"/>
          </a:xfrm>
          <a:custGeom>
            <a:avLst/>
            <a:gdLst/>
            <a:ahLst/>
            <a:cxnLst/>
            <a:rect l="l" t="t" r="r" b="b"/>
            <a:pathLst>
              <a:path w="2002322" h="1428435">
                <a:moveTo>
                  <a:pt x="0" y="0"/>
                </a:moveTo>
                <a:lnTo>
                  <a:pt x="2002322" y="0"/>
                </a:lnTo>
                <a:lnTo>
                  <a:pt x="2002322" y="1428435"/>
                </a:lnTo>
                <a:lnTo>
                  <a:pt x="0" y="142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0606" y="1447800"/>
            <a:ext cx="6437394" cy="3747267"/>
            <a:chOff x="0" y="0"/>
            <a:chExt cx="2362309" cy="1606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2309" cy="1606864"/>
            </a:xfrm>
            <a:custGeom>
              <a:avLst/>
              <a:gdLst/>
              <a:ahLst/>
              <a:cxnLst/>
              <a:rect l="l" t="t" r="r" b="b"/>
              <a:pathLst>
                <a:path w="2362309" h="1606864">
                  <a:moveTo>
                    <a:pt x="44021" y="0"/>
                  </a:moveTo>
                  <a:lnTo>
                    <a:pt x="2318288" y="0"/>
                  </a:lnTo>
                  <a:cubicBezTo>
                    <a:pt x="2342600" y="0"/>
                    <a:pt x="2362309" y="19709"/>
                    <a:pt x="2362309" y="44021"/>
                  </a:cubicBezTo>
                  <a:lnTo>
                    <a:pt x="2362309" y="1562843"/>
                  </a:lnTo>
                  <a:cubicBezTo>
                    <a:pt x="2362309" y="1574518"/>
                    <a:pt x="2357671" y="1585715"/>
                    <a:pt x="2349415" y="1593970"/>
                  </a:cubicBezTo>
                  <a:cubicBezTo>
                    <a:pt x="2341160" y="1602226"/>
                    <a:pt x="2329963" y="1606864"/>
                    <a:pt x="2318288" y="1606864"/>
                  </a:cubicBezTo>
                  <a:lnTo>
                    <a:pt x="44021" y="1606864"/>
                  </a:lnTo>
                  <a:cubicBezTo>
                    <a:pt x="19709" y="1606864"/>
                    <a:pt x="0" y="1587155"/>
                    <a:pt x="0" y="1562843"/>
                  </a:cubicBezTo>
                  <a:lnTo>
                    <a:pt x="0" y="44021"/>
                  </a:lnTo>
                  <a:cubicBezTo>
                    <a:pt x="0" y="19709"/>
                    <a:pt x="19709" y="0"/>
                    <a:pt x="440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46870" y="1682523"/>
            <a:ext cx="618486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</a:t>
            </a:r>
            <a:endParaRPr lang="en-US" sz="6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 </a:t>
            </a:r>
            <a:r>
              <a:rPr lang="vi-VN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 tính dẫn nhiệt của vật </a:t>
            </a:r>
            <a:endParaRPr lang="en-AU" sz="6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0470" y="1756657"/>
            <a:ext cx="6043762" cy="4514541"/>
          </a:xfrm>
          <a:custGeom>
            <a:avLst/>
            <a:gdLst/>
            <a:ahLst/>
            <a:cxnLst/>
            <a:rect l="l" t="t" r="r" b="b"/>
            <a:pathLst>
              <a:path w="9192529" h="7322542">
                <a:moveTo>
                  <a:pt x="0" y="0"/>
                </a:moveTo>
                <a:lnTo>
                  <a:pt x="9192529" y="0"/>
                </a:lnTo>
                <a:lnTo>
                  <a:pt x="9192529" y="7322542"/>
                </a:lnTo>
                <a:lnTo>
                  <a:pt x="0" y="732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947" r="-56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365554" y="758334"/>
            <a:ext cx="5487443" cy="116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2a)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65553" y="1976339"/>
            <a:ext cx="5487443" cy="194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2b)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65553" y="4273620"/>
            <a:ext cx="5487443" cy="1169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 (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2c)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28121" y="5491626"/>
            <a:ext cx="5511507" cy="779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2d)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5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271" y="296487"/>
            <a:ext cx="4894310" cy="1268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A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3544533" y="2020837"/>
            <a:ext cx="5691662" cy="4530496"/>
          </a:xfrm>
          <a:custGeom>
            <a:avLst/>
            <a:gdLst/>
            <a:ahLst/>
            <a:cxnLst/>
            <a:rect l="l" t="t" r="r" b="b"/>
            <a:pathLst>
              <a:path w="7181738" h="5142877">
                <a:moveTo>
                  <a:pt x="0" y="0"/>
                </a:moveTo>
                <a:lnTo>
                  <a:pt x="7181738" y="0"/>
                </a:lnTo>
                <a:lnTo>
                  <a:pt x="7181738" y="5142877"/>
                </a:lnTo>
                <a:lnTo>
                  <a:pt x="0" y="514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84" r="-100876" b="-114679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005557" y="1749400"/>
            <a:ext cx="3801868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24375" y="4417158"/>
            <a:ext cx="2585707" cy="6027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474047" y="5571966"/>
            <a:ext cx="3408289" cy="6027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0891" y="3423343"/>
            <a:ext cx="3756091" cy="6027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4538" y="4405476"/>
            <a:ext cx="2370349" cy="6027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4538" y="5387609"/>
            <a:ext cx="2850095" cy="6027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20800" y="3418873"/>
            <a:ext cx="2137266" cy="6027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9"/>
          <p:cNvSpPr txBox="1"/>
          <p:nvPr/>
        </p:nvSpPr>
        <p:spPr>
          <a:xfrm>
            <a:off x="262159" y="1750078"/>
            <a:ext cx="3801868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6919284" y="3128154"/>
            <a:ext cx="2172546" cy="63902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418368" y="4573681"/>
            <a:ext cx="1852505" cy="14838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421381" y="3447669"/>
            <a:ext cx="3499419" cy="253839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855917" y="4021797"/>
            <a:ext cx="2375567" cy="178905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2172602" y="4357362"/>
            <a:ext cx="2250715" cy="35562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2819500" y="3918433"/>
            <a:ext cx="2203197" cy="17601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97959" y="253800"/>
            <a:ext cx="4347918" cy="907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A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97958" y="1180674"/>
            <a:ext cx="4987058" cy="3569782"/>
          </a:xfrm>
          <a:custGeom>
            <a:avLst/>
            <a:gdLst/>
            <a:ahLst/>
            <a:cxnLst/>
            <a:rect l="l" t="t" r="r" b="b"/>
            <a:pathLst>
              <a:path w="6401290" h="4510753">
                <a:moveTo>
                  <a:pt x="0" y="0"/>
                </a:moveTo>
                <a:lnTo>
                  <a:pt x="6401290" y="0"/>
                </a:lnTo>
                <a:lnTo>
                  <a:pt x="6401290" y="4510753"/>
                </a:lnTo>
                <a:lnTo>
                  <a:pt x="0" y="4510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659" t="-5559" r="-5206" b="-124211"/>
            </a:stretch>
          </a:blipFill>
        </p:spPr>
      </p:sp>
      <p:sp>
        <p:nvSpPr>
          <p:cNvPr id="10" name="Freeform 9"/>
          <p:cNvSpPr/>
          <p:nvPr/>
        </p:nvSpPr>
        <p:spPr>
          <a:xfrm>
            <a:off x="213464" y="4537365"/>
            <a:ext cx="6168989" cy="2043469"/>
          </a:xfrm>
          <a:custGeom>
            <a:avLst/>
            <a:gdLst/>
            <a:ahLst/>
            <a:cxnLst/>
            <a:rect l="l" t="t" r="r" b="b"/>
            <a:pathLst>
              <a:path w="1608944" h="483381">
                <a:moveTo>
                  <a:pt x="0" y="50800"/>
                </a:moveTo>
                <a:lnTo>
                  <a:pt x="804472" y="0"/>
                </a:lnTo>
                <a:lnTo>
                  <a:pt x="1608944" y="50800"/>
                </a:lnTo>
                <a:lnTo>
                  <a:pt x="1608944" y="432581"/>
                </a:lnTo>
                <a:lnTo>
                  <a:pt x="804472" y="483381"/>
                </a:lnTo>
                <a:lnTo>
                  <a:pt x="0" y="432581"/>
                </a:lnTo>
                <a:lnTo>
                  <a:pt x="0" y="50800"/>
                </a:lnTo>
                <a:close/>
              </a:path>
            </a:pathLst>
          </a:custGeom>
          <a:solidFill>
            <a:srgbClr val="FFEFE4"/>
          </a:solidFill>
        </p:spPr>
      </p:sp>
      <p:sp>
        <p:nvSpPr>
          <p:cNvPr id="3" name="TextBox 3"/>
          <p:cNvSpPr txBox="1"/>
          <p:nvPr/>
        </p:nvSpPr>
        <p:spPr>
          <a:xfrm>
            <a:off x="361121" y="4928407"/>
            <a:ext cx="5767332" cy="1231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2b)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6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6403843" y="4537365"/>
            <a:ext cx="5516137" cy="2043469"/>
          </a:xfrm>
          <a:custGeom>
            <a:avLst/>
            <a:gdLst/>
            <a:ahLst/>
            <a:cxnLst/>
            <a:rect l="l" t="t" r="r" b="b"/>
            <a:pathLst>
              <a:path w="1608944" h="483381">
                <a:moveTo>
                  <a:pt x="0" y="50800"/>
                </a:moveTo>
                <a:lnTo>
                  <a:pt x="804472" y="0"/>
                </a:lnTo>
                <a:lnTo>
                  <a:pt x="1608944" y="50800"/>
                </a:lnTo>
                <a:lnTo>
                  <a:pt x="1608944" y="432581"/>
                </a:lnTo>
                <a:lnTo>
                  <a:pt x="804472" y="483381"/>
                </a:lnTo>
                <a:lnTo>
                  <a:pt x="0" y="432581"/>
                </a:lnTo>
                <a:lnTo>
                  <a:pt x="0" y="50800"/>
                </a:lnTo>
                <a:close/>
              </a:path>
            </a:pathLst>
          </a:custGeom>
          <a:solidFill>
            <a:srgbClr val="FFEFE4"/>
          </a:solidFill>
        </p:spPr>
      </p:sp>
      <p:sp>
        <p:nvSpPr>
          <p:cNvPr id="7" name="TextBox 7"/>
          <p:cNvSpPr txBox="1"/>
          <p:nvPr/>
        </p:nvSpPr>
        <p:spPr>
          <a:xfrm>
            <a:off x="6654752" y="4881991"/>
            <a:ext cx="4957743" cy="13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93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7959" y="253800"/>
            <a:ext cx="4347918" cy="907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A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444019" y="810019"/>
            <a:ext cx="4715164" cy="4095790"/>
          </a:xfrm>
          <a:custGeom>
            <a:avLst/>
            <a:gdLst/>
            <a:ahLst/>
            <a:cxnLst/>
            <a:rect l="l" t="t" r="r" b="b"/>
            <a:pathLst>
              <a:path w="6010432" h="4387615">
                <a:moveTo>
                  <a:pt x="0" y="0"/>
                </a:moveTo>
                <a:lnTo>
                  <a:pt x="6010432" y="0"/>
                </a:lnTo>
                <a:lnTo>
                  <a:pt x="6010432" y="4387615"/>
                </a:lnTo>
                <a:lnTo>
                  <a:pt x="0" y="4387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46" t="-96959" r="-104524" b="-17073"/>
            </a:stretch>
          </a:blipFill>
        </p:spPr>
      </p:sp>
      <p:grpSp>
        <p:nvGrpSpPr>
          <p:cNvPr id="14" name="Group 13"/>
          <p:cNvGrpSpPr/>
          <p:nvPr/>
        </p:nvGrpSpPr>
        <p:grpSpPr>
          <a:xfrm>
            <a:off x="253200" y="4520141"/>
            <a:ext cx="5861504" cy="2043469"/>
            <a:chOff x="8617655" y="2360820"/>
            <a:chExt cx="9253484" cy="3065204"/>
          </a:xfrm>
        </p:grpSpPr>
        <p:sp>
          <p:nvSpPr>
            <p:cNvPr id="10" name="Freeform 9"/>
            <p:cNvSpPr/>
            <p:nvPr/>
          </p:nvSpPr>
          <p:spPr>
            <a:xfrm>
              <a:off x="8617655" y="2360820"/>
              <a:ext cx="9253484" cy="3065204"/>
            </a:xfrm>
            <a:custGeom>
              <a:avLst/>
              <a:gdLst/>
              <a:ahLst/>
              <a:cxnLst/>
              <a:rect l="l" t="t" r="r" b="b"/>
              <a:pathLst>
                <a:path w="1608944" h="483381">
                  <a:moveTo>
                    <a:pt x="0" y="50800"/>
                  </a:moveTo>
                  <a:lnTo>
                    <a:pt x="804472" y="0"/>
                  </a:lnTo>
                  <a:lnTo>
                    <a:pt x="1608944" y="50800"/>
                  </a:lnTo>
                  <a:lnTo>
                    <a:pt x="1608944" y="432581"/>
                  </a:lnTo>
                  <a:lnTo>
                    <a:pt x="804472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1" name="TextBox 3"/>
            <p:cNvSpPr txBox="1"/>
            <p:nvPr/>
          </p:nvSpPr>
          <p:spPr>
            <a:xfrm>
              <a:off x="8918899" y="2970092"/>
              <a:ext cx="8650998" cy="18469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Nồi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gang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nồi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rời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miếng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lót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r>
                <a:rPr lang="en-US" sz="2667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72233" y="4554988"/>
            <a:ext cx="5516137" cy="2043469"/>
            <a:chOff x="9633284" y="6362701"/>
            <a:chExt cx="8274206" cy="3065204"/>
          </a:xfrm>
        </p:grpSpPr>
        <p:sp>
          <p:nvSpPr>
            <p:cNvPr id="12" name="Freeform 11"/>
            <p:cNvSpPr/>
            <p:nvPr/>
          </p:nvSpPr>
          <p:spPr>
            <a:xfrm>
              <a:off x="9633284" y="6362701"/>
              <a:ext cx="8274206" cy="3065204"/>
            </a:xfrm>
            <a:custGeom>
              <a:avLst/>
              <a:gdLst/>
              <a:ahLst/>
              <a:cxnLst/>
              <a:rect l="l" t="t" r="r" b="b"/>
              <a:pathLst>
                <a:path w="1608944" h="483381">
                  <a:moveTo>
                    <a:pt x="0" y="50800"/>
                  </a:moveTo>
                  <a:lnTo>
                    <a:pt x="804472" y="0"/>
                  </a:lnTo>
                  <a:lnTo>
                    <a:pt x="1608944" y="50800"/>
                  </a:lnTo>
                  <a:lnTo>
                    <a:pt x="1608944" y="432581"/>
                  </a:lnTo>
                  <a:lnTo>
                    <a:pt x="804472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10015496" y="7165923"/>
              <a:ext cx="7891994" cy="13540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len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933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5" name="Freeform 5"/>
          <p:cNvSpPr/>
          <p:nvPr/>
        </p:nvSpPr>
        <p:spPr>
          <a:xfrm>
            <a:off x="7149101" y="1354587"/>
            <a:ext cx="3962400" cy="3200401"/>
          </a:xfrm>
          <a:custGeom>
            <a:avLst/>
            <a:gdLst/>
            <a:ahLst/>
            <a:cxnLst/>
            <a:rect l="l" t="t" r="r" b="b"/>
            <a:pathLst>
              <a:path w="5931814" h="5400607">
                <a:moveTo>
                  <a:pt x="0" y="0"/>
                </a:moveTo>
                <a:lnTo>
                  <a:pt x="5931814" y="0"/>
                </a:lnTo>
                <a:lnTo>
                  <a:pt x="5931814" y="5400607"/>
                </a:lnTo>
                <a:lnTo>
                  <a:pt x="0" y="540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183166" t="-129960" r="-29172" b="-32250"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3297959" y="253800"/>
            <a:ext cx="4347918" cy="907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A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007" y="300292"/>
            <a:ext cx="11884712" cy="942466"/>
            <a:chOff x="0" y="0"/>
            <a:chExt cx="4695195" cy="372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95" cy="372332"/>
            </a:xfrm>
            <a:custGeom>
              <a:avLst/>
              <a:gdLst/>
              <a:ahLst/>
              <a:cxnLst/>
              <a:rect l="l" t="t" r="r" b="b"/>
              <a:pathLst>
                <a:path w="4695195" h="372332">
                  <a:moveTo>
                    <a:pt x="22148" y="0"/>
                  </a:moveTo>
                  <a:lnTo>
                    <a:pt x="4673047" y="0"/>
                  </a:lnTo>
                  <a:cubicBezTo>
                    <a:pt x="4685279" y="0"/>
                    <a:pt x="4695195" y="9916"/>
                    <a:pt x="4695195" y="22148"/>
                  </a:cubicBezTo>
                  <a:lnTo>
                    <a:pt x="4695195" y="350184"/>
                  </a:lnTo>
                  <a:cubicBezTo>
                    <a:pt x="4695195" y="362416"/>
                    <a:pt x="4685279" y="372332"/>
                    <a:pt x="4673047" y="372332"/>
                  </a:cubicBezTo>
                  <a:lnTo>
                    <a:pt x="22148" y="372332"/>
                  </a:lnTo>
                  <a:cubicBezTo>
                    <a:pt x="9916" y="372332"/>
                    <a:pt x="0" y="362416"/>
                    <a:pt x="0" y="350184"/>
                  </a:cubicBezTo>
                  <a:lnTo>
                    <a:pt x="0" y="22148"/>
                  </a:lnTo>
                  <a:cubicBezTo>
                    <a:pt x="0" y="9916"/>
                    <a:pt x="9916" y="0"/>
                    <a:pt x="221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8254" y="300292"/>
            <a:ext cx="11815491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21" y="5156200"/>
            <a:ext cx="11815491" cy="129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49" lvl="1" indent="-302274" algn="just">
              <a:buFont typeface="Arial"/>
              <a:buChar char="•"/>
            </a:pP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04549" lvl="1" indent="-302274" algn="just">
              <a:buFont typeface="Arial"/>
              <a:buChar char="•"/>
            </a:pP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>
            <a:off x="1274971" y="1614668"/>
            <a:ext cx="9642059" cy="3336821"/>
          </a:xfrm>
          <a:custGeom>
            <a:avLst/>
            <a:gdLst/>
            <a:ahLst/>
            <a:cxnLst/>
            <a:rect l="l" t="t" r="r" b="b"/>
            <a:pathLst>
              <a:path w="14463089" h="5005232">
                <a:moveTo>
                  <a:pt x="0" y="0"/>
                </a:moveTo>
                <a:lnTo>
                  <a:pt x="14463090" y="0"/>
                </a:lnTo>
                <a:lnTo>
                  <a:pt x="14463090" y="5005232"/>
                </a:lnTo>
                <a:lnTo>
                  <a:pt x="0" y="5005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1" t="-25745" r="-6069" b="-35470"/>
            </a:stretch>
          </a:blipFill>
        </p:spPr>
      </p:sp>
    </p:spTree>
    <p:extLst>
      <p:ext uri="{BB962C8B-B14F-4D97-AF65-F5344CB8AC3E}">
        <p14:creationId xmlns:p14="http://schemas.microsoft.com/office/powerpoint/2010/main" val="23749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75491" y="5839933"/>
            <a:ext cx="1106300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31"/>
              </a:lnSpc>
            </a:pP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6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710493" y="1487080"/>
            <a:ext cx="8982985" cy="4026613"/>
          </a:xfrm>
          <a:custGeom>
            <a:avLst/>
            <a:gdLst/>
            <a:ahLst/>
            <a:cxnLst/>
            <a:rect l="l" t="t" r="r" b="b"/>
            <a:pathLst>
              <a:path w="13474478" h="6039920">
                <a:moveTo>
                  <a:pt x="0" y="0"/>
                </a:moveTo>
                <a:lnTo>
                  <a:pt x="13474478" y="0"/>
                </a:lnTo>
                <a:lnTo>
                  <a:pt x="13474478" y="6039920"/>
                </a:lnTo>
                <a:lnTo>
                  <a:pt x="0" y="6039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6" t="-32464" r="-60127" b="-55394"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3297959" y="253800"/>
            <a:ext cx="4347918" cy="907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A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701758" y="2362589"/>
            <a:ext cx="5203303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40"/>
              </a:lnSpc>
            </a:pP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6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052322" y="1586404"/>
            <a:ext cx="5207709" cy="4776285"/>
          </a:xfrm>
          <a:custGeom>
            <a:avLst/>
            <a:gdLst/>
            <a:ahLst/>
            <a:cxnLst/>
            <a:rect l="l" t="t" r="r" b="b"/>
            <a:pathLst>
              <a:path w="7811563" h="7164428">
                <a:moveTo>
                  <a:pt x="0" y="0"/>
                </a:moveTo>
                <a:lnTo>
                  <a:pt x="7811564" y="0"/>
                </a:lnTo>
                <a:lnTo>
                  <a:pt x="7811564" y="7164428"/>
                </a:lnTo>
                <a:lnTo>
                  <a:pt x="0" y="7164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483" t="-35008" r="-23718" b="-58489"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46049" y="4441518"/>
            <a:ext cx="1960151" cy="41976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48270" y="4178847"/>
            <a:ext cx="1543730" cy="33059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3259" y="4680498"/>
            <a:ext cx="1960151" cy="41976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31546" y="4803465"/>
            <a:ext cx="1543730" cy="33059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97959" y="253800"/>
            <a:ext cx="4347918" cy="907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A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776</Words>
  <Application>Microsoft Office PowerPoint</Application>
  <PresentationFormat>Widescreen</PresentationFormat>
  <Paragraphs>55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dcterms:created xsi:type="dcterms:W3CDTF">2024-12-01T02:20:53Z</dcterms:created>
  <dcterms:modified xsi:type="dcterms:W3CDTF">2024-12-02T14:14:17Z</dcterms:modified>
</cp:coreProperties>
</file>